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331720"/>
            <a:ext cx="10546080" cy="155448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77639"/>
            <a:ext cx="10546080" cy="8229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91640"/>
            <a:ext cx="10546080" cy="42062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0"/>
            <a:ext cx="10546080" cy="1645920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91640"/>
            <a:ext cx="10546080" cy="502920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691640"/>
            <a:ext cx="5044440" cy="4206240"/>
          </a:xfrm>
        </p:spPr>
        <p:txBody>
          <a:bodyPr/>
          <a:lstStyle>
            <a:lvl1pPr algn="l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algn="l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48640"/>
            <a:ext cx="1054608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algn="l"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l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74638"/>
            <a:ext cx="10546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600200"/>
            <a:ext cx="105460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6356350"/>
            <a:ext cx="10546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0896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310896" algn="l" defTabSz="457200" rtl="0" eaLnBrk="1" latinLnBrk="0" hangingPunct="1">
        <a:buClr>
          <a:schemeClr val="accent1"/>
        </a:buClr>
        <a:buSzPct val="70000"/>
        <a:buFont typeface="Arial"/>
        <a:buChar char="■"/>
        <a:spcBef>
          <a:spcPct val="20000"/>
        </a:spcBef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pPr algn="l"/>
            <a:r>
              <a:rPr sz="5400" lang="de-DE">
                <a:solidFill>
                  <a:srgbClr val="F3EFE6"/>
                </a:solidFill>
                <a:latin typeface="Newsreader"/>
              </a:rPr>
              <a:t>Titel der Präsentation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sz="1800" lang="de-DE">
                <a:solidFill>
                  <a:srgbClr val="B9B7B0"/>
                </a:solidFill>
              </a:rPr>
              <a:t>Untertitel und Datum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85800"/>
            <a:ext cx="2834640" cy="611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4400" lang="de-DE">
                <a:latin typeface="Newsreader"/>
              </a:rPr>
              <a:t>Warum es MertAGI gibt.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sz="1200" lang="de-DE">
                <a:solidFill>
                  <a:srgbClr val="155A45"/>
                </a:solidFill>
                <a:latin typeface="IBM Plex Mono"/>
              </a:rPr>
              <a:t>01 · Die Marke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>
                <a:latin typeface="Newsreader"/>
              </a:rPr>
              <a:t>Woran wir uns halten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de-DE"/>
              <a:t>Du bist der Chef – MAGI hält sich an deine Grenzen.</a:t>
            </a:r>
          </a:p>
          <a:p>
            <a:pPr algn="l"/>
            <a:r>
              <a:rPr lang="de-DE"/>
              <a:t>Jeder Schritt hinterlässt einen Beleg.</a:t>
            </a:r>
          </a:p>
          <a:p>
            <a:pPr algn="l"/>
            <a:r>
              <a:rPr lang="de-DE"/>
              <a:t>Das Geld bleibt auf dem eigenen Konto des Unternehmens.</a:t>
            </a:r>
          </a:p>
          <a:p>
            <a:pPr algn="l"/>
            <a:r>
              <a:rPr lang="de-DE"/>
              <a:t>Wir sagen, was gebaut ist und was nicht.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>
                <a:latin typeface="Newsreader"/>
              </a:rPr>
              <a:t>Warum es MertAGI gibt.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de-DE" b="1"/>
              <a:t>Zweck</a:t>
            </a:r>
          </a:p>
          <a:p>
            <a:pPr algn="l" marL="0" indent="0">
              <a:buNone/>
            </a:pPr>
            <a:r>
              <a:rPr lang="de-DE"/>
              <a:t>Handel soll allen offenstehen – in der eigenen Sprache, ohne eigene Verwaltungsabteilung und ohne das eigene Geld aus der Hand zu geben.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algn="l" marL="0" indent="0">
              <a:buNone/>
            </a:pPr>
            <a:r>
              <a:rPr lang="de-DE" b="1"/>
              <a:t>Mission</a:t>
            </a:r>
          </a:p>
          <a:p>
            <a:pPr algn="l" marL="0" indent="0">
              <a:buNone/>
            </a:pPr>
            <a:r>
              <a:rPr lang="de-DE"/>
              <a:t>MAGI erledigt die Arbeit des Handels – Recherche, Prüfung, Verhandlung, Bestellung, Versand, Verkauf, Rechnung und Buchhaltung – in den Grenzen, die das Unternehmen setzt, mit einem Beleg für jeden Schritt.</a:t>
            </a:r>
          </a:p>
        </p:txBody>
      </p:sp>
      <p:pic>
        <p:nvPicPr>
          <p:cNvPr id="5" name="Picture 4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sz="1400" lang="de-DE">
                <a:solidFill>
                  <a:srgbClr val="155A45"/>
                </a:solidFill>
                <a:latin typeface="IBM Plex Mono"/>
              </a:rPr>
              <a:t>Registrierung öffnet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4608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0" lang="de-DE">
                <a:solidFill>
                  <a:srgbClr val="1B6E55"/>
                </a:solidFill>
                <a:latin typeface="Newsreader"/>
              </a:rPr>
              <a:t>01.10.2026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9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1417320"/>
            <a:ext cx="384048" cy="384048"/>
          </a:xfrm>
          <a:prstGeom prst="rect">
            <a:avLst/>
          </a:prstGeom>
          <a:solidFill>
            <a:srgbClr val="21D9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4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i="1" lang="de-DE">
                <a:latin typeface="Newsreader"/>
              </a:rPr>
              <a:t>Du bist der Chef – MAGI hält sich an deine Grenzen.</a:t>
            </a:r>
          </a:p>
        </p:txBody>
      </p:sp>
      <p:pic>
        <p:nvPicPr>
          <p:cNvPr id="4" name="Picture 3" descr="mertagi-logo-on-light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172200"/>
            <a:ext cx="1234440" cy="2664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C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54608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6000" lang="de-DE">
                <a:solidFill>
                  <a:srgbClr val="F3EFE6"/>
                </a:solidFill>
                <a:latin typeface="Newsreader"/>
              </a:rPr>
              <a:t>Danke.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5460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lang="de-DE">
                <a:solidFill>
                  <a:srgbClr val="9DF0CB"/>
                </a:solidFill>
                <a:latin typeface="IBM Plex Mono"/>
              </a:rPr>
              <a:t>hello@mertagi.com · mertagi.com</a:t>
            </a:r>
          </a:p>
        </p:txBody>
      </p:sp>
      <p:pic>
        <p:nvPicPr>
          <p:cNvPr id="4" name="Picture 3" descr="mertagi-logo-on-dark-12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989320"/>
            <a:ext cx="1737360" cy="374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rtAGI">
      <a:dk1>
        <a:srgbClr val="070C0A"/>
      </a:dk1>
      <a:lt1>
        <a:srgbClr val="F3EFE6"/>
      </a:lt1>
      <a:dk2>
        <a:srgbClr val="0E1512"/>
      </a:dk2>
      <a:lt2>
        <a:srgbClr val="FBF9F4"/>
      </a:lt2>
      <a:accent1>
        <a:srgbClr val="21D98C"/>
      </a:accent1>
      <a:accent2>
        <a:srgbClr val="1B6E55"/>
      </a:accent2>
      <a:accent3>
        <a:srgbClr val="9DF0CB"/>
      </a:accent3>
      <a:accent4>
        <a:srgbClr val="C9A45C"/>
      </a:accent4>
      <a:accent5>
        <a:srgbClr val="155A45"/>
      </a:accent5>
      <a:accent6>
        <a:srgbClr val="E7E1D4"/>
      </a:accent6>
      <a:hlink>
        <a:srgbClr val="1B6E55"/>
      </a:hlink>
      <a:folHlink>
        <a:srgbClr val="155A45"/>
      </a:folHlink>
    </a:clrScheme>
    <a:fontScheme name="MertAGI">
      <a:majorFont>
        <a:latin typeface="Newsreader"/>
        <a:ea typeface=""/>
        <a:cs typeface="Noto Naskh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Noto Naskh Arabic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chibsted Grotesk"/>
        <a:ea typeface=""/>
        <a:cs typeface="IBM Plex Sans Arabic"/>
        <a:font script="Jpan" typeface="ＭＳ Ｐゴシック"/>
        <a:font script="Hang" typeface="맑은 고딕"/>
        <a:font script="Hans" typeface="宋体"/>
        <a:font script="Hant" typeface="新細明體"/>
        <a:font script="Arab" typeface="IBM Plex Sans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MertAGI · Titel der Präsentation</dc:title>
  <dc:subject/>
  <dc:creator>MertAGI</dc:creator>
  <cp:keywords/>
  <dc:description>generated using python-pptx</dc:description>
  <cp:lastModifiedBy>MertAGI</cp:lastModifiedBy>
  <cp:revision>1</cp:revision>
  <dcterms:created xsi:type="dcterms:W3CDTF">2026-09-28T12:00:00Z</dcterms:created>
  <dcterms:modified xsi:type="dcterms:W3CDTF">2026-09-28T12:00:00Z</dcterms:modified>
  <cp:category/>
</cp:coreProperties>
</file>