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331720"/>
            <a:ext cx="10546080" cy="155448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977639"/>
            <a:ext cx="10546080" cy="82296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91640"/>
            <a:ext cx="10546080" cy="42062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0"/>
            <a:ext cx="10546080" cy="164592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91640"/>
            <a:ext cx="10546080" cy="50292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691640"/>
            <a:ext cx="5044440" cy="4206240"/>
          </a:xfrm>
        </p:spPr>
        <p:txBody>
          <a:bodyPr/>
          <a:lstStyle>
            <a:lvl1pPr algn="l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691640"/>
            <a:ext cx="5044440" cy="4206240"/>
          </a:xfrm>
        </p:spPr>
        <p:txBody>
          <a:bodyPr/>
          <a:lstStyle>
            <a:lvl1pPr algn="l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algn="l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algn="l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algn="l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l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638"/>
            <a:ext cx="10546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00200"/>
            <a:ext cx="105460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0896" indent="-310896" algn="l" defTabSz="457200" rtl="0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310896" algn="l" defTabSz="457200" rtl="0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pPr algn="l"/>
            <a:r>
              <a:rPr sz="5400" lang="tr-TR">
                <a:solidFill>
                  <a:srgbClr val="F3EFE6"/>
                </a:solidFill>
                <a:latin typeface="Newsreader"/>
              </a:rPr>
              <a:t>Sunum başlığı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sz="1800" lang="tr-TR">
                <a:solidFill>
                  <a:srgbClr val="B9B7B0"/>
                </a:solidFill>
              </a:rPr>
              <a:t>Alt başlık ve tarih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85800"/>
            <a:ext cx="2834640" cy="611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lang="tr-TR">
                <a:latin typeface="Newsreader"/>
              </a:rPr>
              <a:t>MertAGI neden var.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sz="1200" lang="tr-TR">
                <a:solidFill>
                  <a:srgbClr val="155A45"/>
                </a:solidFill>
                <a:latin typeface="IBM Plex Mono"/>
              </a:rPr>
              <a:t>01 · Marka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>
                <a:latin typeface="Newsreader"/>
              </a:rPr>
              <a:t>Bağlı kaldığımız ilkeler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tr-TR"/>
              <a:t>Patron sensin; MAGI senin sınırlarına uyar.</a:t>
            </a:r>
          </a:p>
          <a:p>
            <a:pPr algn="l"/>
            <a:r>
              <a:rPr lang="tr-TR"/>
              <a:t>Belgesiz tek adım yok.</a:t>
            </a:r>
          </a:p>
          <a:p>
            <a:pPr algn="l"/>
            <a:r>
              <a:rPr lang="tr-TR"/>
              <a:t>Para şirketin kendi hesabında kalır.</a:t>
            </a:r>
          </a:p>
          <a:p>
            <a:pPr algn="l"/>
            <a:r>
              <a:rPr lang="tr-TR"/>
              <a:t>Neyin hazır olduğunu ve neyin olmadığını söyleriz.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>
                <a:latin typeface="Newsreader"/>
              </a:rPr>
              <a:t>MertAGI neden var.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algn="l" marL="0" indent="0">
              <a:buNone/>
            </a:pPr>
            <a:r>
              <a:rPr lang="tr-TR" b="1"/>
              <a:t>Amaç</a:t>
            </a:r>
          </a:p>
          <a:p>
            <a:pPr algn="l" marL="0" indent="0">
              <a:buNone/>
            </a:pPr>
            <a:r>
              <a:rPr lang="tr-TR"/>
              <a:t>Ticaret yapmak isteyen herkes, kendi dilinde, ayrı bir idari ekip kurmadan ve parasını başkasına teslim etmeden bu işe katılabilmeli.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algn="l" marL="0" indent="0">
              <a:buNone/>
            </a:pPr>
            <a:r>
              <a:rPr lang="tr-TR" b="1"/>
              <a:t>Misyon</a:t>
            </a:r>
          </a:p>
          <a:p>
            <a:pPr algn="l" marL="0" indent="0">
              <a:buNone/>
            </a:pPr>
            <a:r>
              <a:rPr lang="tr-TR"/>
              <a:t>MAGI ticaretin işini yürütür — araştırma, kontrol, pazarlık, sipariş, sevkiyat, satış, fatura ve muhasebe — şirketin belirlediği sınırlar içinde, her adımı belgeleyerek.</a:t>
            </a:r>
          </a:p>
        </p:txBody>
      </p:sp>
      <p:pic>
        <p:nvPicPr>
          <p:cNvPr id="5" name="Picture 4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1400" lang="tr-TR">
                <a:solidFill>
                  <a:srgbClr val="155A45"/>
                </a:solidFill>
                <a:latin typeface="IBM Plex Mono"/>
              </a:rPr>
              <a:t>Kayıt açılıyor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4608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0" lang="tr-TR">
                <a:solidFill>
                  <a:srgbClr val="1B6E55"/>
                </a:solidFill>
                <a:latin typeface="Newsreader"/>
              </a:rPr>
              <a:t>01.10.2026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1417320"/>
            <a:ext cx="384048" cy="384048"/>
          </a:xfrm>
          <a:prstGeom prst="rect">
            <a:avLst/>
          </a:prstGeom>
          <a:solidFill>
            <a:srgbClr val="21D9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4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i="1" lang="tr-TR">
                <a:latin typeface="Newsreader"/>
              </a:rPr>
              <a:t>Patron sensin; MAGI senin sınırlarına uyar.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54608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000" lang="tr-TR">
                <a:solidFill>
                  <a:srgbClr val="F3EFE6"/>
                </a:solidFill>
                <a:latin typeface="Newsreader"/>
              </a:rPr>
              <a:t>Teşekkürler.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5460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lang="tr-TR">
                <a:solidFill>
                  <a:srgbClr val="9DF0CB"/>
                </a:solidFill>
                <a:latin typeface="IBM Plex Mono"/>
              </a:rPr>
              <a:t>hello@mertagi.com · mertagi.com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989320"/>
            <a:ext cx="1737360" cy="374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rtAGI">
      <a:dk1>
        <a:srgbClr val="070C0A"/>
      </a:dk1>
      <a:lt1>
        <a:srgbClr val="F3EFE6"/>
      </a:lt1>
      <a:dk2>
        <a:srgbClr val="0E1512"/>
      </a:dk2>
      <a:lt2>
        <a:srgbClr val="FBF9F4"/>
      </a:lt2>
      <a:accent1>
        <a:srgbClr val="21D98C"/>
      </a:accent1>
      <a:accent2>
        <a:srgbClr val="1B6E55"/>
      </a:accent2>
      <a:accent3>
        <a:srgbClr val="9DF0CB"/>
      </a:accent3>
      <a:accent4>
        <a:srgbClr val="C9A45C"/>
      </a:accent4>
      <a:accent5>
        <a:srgbClr val="155A45"/>
      </a:accent5>
      <a:accent6>
        <a:srgbClr val="E7E1D4"/>
      </a:accent6>
      <a:hlink>
        <a:srgbClr val="1B6E55"/>
      </a:hlink>
      <a:folHlink>
        <a:srgbClr val="155A45"/>
      </a:folHlink>
    </a:clrScheme>
    <a:fontScheme name="MertAGI">
      <a:majorFont>
        <a:latin typeface="Newsreader"/>
        <a:ea typeface=""/>
        <a:cs typeface="Noto Naskh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Noto Naskh Arabic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chibsted Grotesk"/>
        <a:ea typeface="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IBM Plex Sans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MertAGI · Sunum başlığı</dc:title>
  <dc:subject/>
  <dc:creator>MertAGI</dc:creator>
  <cp:keywords/>
  <dc:description>generated using python-pptx</dc:description>
  <cp:lastModifiedBy>MertAGI</cp:lastModifiedBy>
  <cp:revision>1</cp:revision>
  <dcterms:created xsi:type="dcterms:W3CDTF">2026-09-28T12:00:00Z</dcterms:created>
  <dcterms:modified xsi:type="dcterms:W3CDTF">2026-09-28T12:00:00Z</dcterms:modified>
  <cp:category/>
</cp:coreProperties>
</file>